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198" y="2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10BC3-0CC0-49AE-B60B-F403D1FEDD6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DC51952E-5D1E-4DD4-9705-039567C7D5A7}">
      <dgm:prSet phldrT="[Texto]"/>
      <dgm:spPr/>
      <dgm:t>
        <a:bodyPr/>
        <a:lstStyle/>
        <a:p>
          <a:r>
            <a:rPr lang="pt-PT" dirty="0"/>
            <a:t>Um</a:t>
          </a:r>
        </a:p>
      </dgm:t>
    </dgm:pt>
    <dgm:pt modelId="{2D869A87-9BB3-45B2-BEDA-FAFAB6282006}" type="parTrans" cxnId="{61FD6D20-1B0B-49F5-B130-5C7FCB2EC409}">
      <dgm:prSet/>
      <dgm:spPr/>
      <dgm:t>
        <a:bodyPr/>
        <a:lstStyle/>
        <a:p>
          <a:endParaRPr lang="pt-PT"/>
        </a:p>
      </dgm:t>
    </dgm:pt>
    <dgm:pt modelId="{4D0CC751-F945-4217-822D-53820A2B3B3B}" type="sibTrans" cxnId="{61FD6D20-1B0B-49F5-B130-5C7FCB2EC409}">
      <dgm:prSet/>
      <dgm:spPr/>
      <dgm:t>
        <a:bodyPr/>
        <a:lstStyle/>
        <a:p>
          <a:endParaRPr lang="pt-PT"/>
        </a:p>
      </dgm:t>
    </dgm:pt>
    <dgm:pt modelId="{F8887743-16E8-43D8-B28F-5FBF58EF6E62}">
      <dgm:prSet phldrT="[Texto]"/>
      <dgm:spPr/>
      <dgm:t>
        <a:bodyPr/>
        <a:lstStyle/>
        <a:p>
          <a:r>
            <a:rPr lang="pt-PT" dirty="0"/>
            <a:t>Dois</a:t>
          </a:r>
        </a:p>
      </dgm:t>
    </dgm:pt>
    <dgm:pt modelId="{B61EC8C3-406B-4BA1-B46C-BFC459B1E98C}" type="parTrans" cxnId="{4FB2C6BC-B750-49EC-B432-FCD324EE67C9}">
      <dgm:prSet/>
      <dgm:spPr/>
      <dgm:t>
        <a:bodyPr/>
        <a:lstStyle/>
        <a:p>
          <a:endParaRPr lang="pt-PT"/>
        </a:p>
      </dgm:t>
    </dgm:pt>
    <dgm:pt modelId="{0E6B7C10-CF43-48C5-A7FF-0F4AF36087C4}" type="sibTrans" cxnId="{4FB2C6BC-B750-49EC-B432-FCD324EE67C9}">
      <dgm:prSet/>
      <dgm:spPr/>
      <dgm:t>
        <a:bodyPr/>
        <a:lstStyle/>
        <a:p>
          <a:endParaRPr lang="pt-PT"/>
        </a:p>
      </dgm:t>
    </dgm:pt>
    <dgm:pt modelId="{B3164D87-3430-4AC2-8FF1-9742E49B591E}">
      <dgm:prSet phldrT="[Texto]"/>
      <dgm:spPr/>
      <dgm:t>
        <a:bodyPr/>
        <a:lstStyle/>
        <a:p>
          <a:r>
            <a:rPr lang="pt-PT" dirty="0"/>
            <a:t>Três</a:t>
          </a:r>
        </a:p>
      </dgm:t>
    </dgm:pt>
    <dgm:pt modelId="{575BD79B-540E-472C-88D7-2F8B73BB5CFE}" type="parTrans" cxnId="{28E5C8C5-E9CE-4EC9-955D-4E4BD1029740}">
      <dgm:prSet/>
      <dgm:spPr/>
      <dgm:t>
        <a:bodyPr/>
        <a:lstStyle/>
        <a:p>
          <a:endParaRPr lang="pt-PT"/>
        </a:p>
      </dgm:t>
    </dgm:pt>
    <dgm:pt modelId="{AA310F04-ADD7-4421-A4F6-368BFEF28175}" type="sibTrans" cxnId="{28E5C8C5-E9CE-4EC9-955D-4E4BD1029740}">
      <dgm:prSet/>
      <dgm:spPr/>
      <dgm:t>
        <a:bodyPr/>
        <a:lstStyle/>
        <a:p>
          <a:endParaRPr lang="pt-PT"/>
        </a:p>
      </dgm:t>
    </dgm:pt>
    <dgm:pt modelId="{E737FC5E-A58C-4B09-8525-13A33B09D454}" type="pres">
      <dgm:prSet presAssocID="{04C10BC3-0CC0-49AE-B60B-F403D1FEDD6A}" presName="diagram" presStyleCnt="0">
        <dgm:presLayoutVars>
          <dgm:dir/>
          <dgm:animLvl val="lvl"/>
          <dgm:resizeHandles val="exact"/>
        </dgm:presLayoutVars>
      </dgm:prSet>
      <dgm:spPr/>
    </dgm:pt>
    <dgm:pt modelId="{4936F267-9D13-4666-997F-DDB5AE8A33B9}" type="pres">
      <dgm:prSet presAssocID="{DC51952E-5D1E-4DD4-9705-039567C7D5A7}" presName="compNode" presStyleCnt="0"/>
      <dgm:spPr/>
    </dgm:pt>
    <dgm:pt modelId="{C1CDEB3B-CCC1-4E9F-B550-ED74DA74543C}" type="pres">
      <dgm:prSet presAssocID="{DC51952E-5D1E-4DD4-9705-039567C7D5A7}" presName="childRect" presStyleLbl="bgAcc1" presStyleIdx="0" presStyleCnt="3">
        <dgm:presLayoutVars>
          <dgm:bulletEnabled val="1"/>
        </dgm:presLayoutVars>
      </dgm:prSet>
      <dgm:spPr/>
    </dgm:pt>
    <dgm:pt modelId="{DA997E38-9942-4C75-9EF4-B0F8AD624292}" type="pres">
      <dgm:prSet presAssocID="{DC51952E-5D1E-4DD4-9705-039567C7D5A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8ACD820-3715-4F7F-AA60-77BEA23BE786}" type="pres">
      <dgm:prSet presAssocID="{DC51952E-5D1E-4DD4-9705-039567C7D5A7}" presName="parentRect" presStyleLbl="alignNode1" presStyleIdx="0" presStyleCnt="3"/>
      <dgm:spPr/>
    </dgm:pt>
    <dgm:pt modelId="{B1257606-2F2E-4DC5-B7FC-9A40B581CB6A}" type="pres">
      <dgm:prSet presAssocID="{DC51952E-5D1E-4DD4-9705-039567C7D5A7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vião com preenchimento sólido"/>
        </a:ext>
      </dgm:extLst>
    </dgm:pt>
    <dgm:pt modelId="{437C0947-387A-42F4-B541-61F22FA6804D}" type="pres">
      <dgm:prSet presAssocID="{4D0CC751-F945-4217-822D-53820A2B3B3B}" presName="sibTrans" presStyleLbl="sibTrans2D1" presStyleIdx="0" presStyleCnt="0"/>
      <dgm:spPr/>
    </dgm:pt>
    <dgm:pt modelId="{2393BBA0-BD3B-415C-A7E1-A0D731814DCA}" type="pres">
      <dgm:prSet presAssocID="{F8887743-16E8-43D8-B28F-5FBF58EF6E62}" presName="compNode" presStyleCnt="0"/>
      <dgm:spPr/>
    </dgm:pt>
    <dgm:pt modelId="{ABAE44B0-6F37-4AB6-B9EE-EBCC4E37FEE2}" type="pres">
      <dgm:prSet presAssocID="{F8887743-16E8-43D8-B28F-5FBF58EF6E62}" presName="childRect" presStyleLbl="bgAcc1" presStyleIdx="1" presStyleCnt="3">
        <dgm:presLayoutVars>
          <dgm:bulletEnabled val="1"/>
        </dgm:presLayoutVars>
      </dgm:prSet>
      <dgm:spPr/>
    </dgm:pt>
    <dgm:pt modelId="{3CB124CB-ACFD-466F-8D49-1B1559EAF1A5}" type="pres">
      <dgm:prSet presAssocID="{F8887743-16E8-43D8-B28F-5FBF58EF6E6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119050C-FFE7-4C8C-8D0C-20B0A80CB84E}" type="pres">
      <dgm:prSet presAssocID="{F8887743-16E8-43D8-B28F-5FBF58EF6E62}" presName="parentRect" presStyleLbl="alignNode1" presStyleIdx="1" presStyleCnt="3"/>
      <dgm:spPr/>
    </dgm:pt>
    <dgm:pt modelId="{F1E299D0-D1A8-476D-B9FE-5566EC544BFD}" type="pres">
      <dgm:prSet presAssocID="{F8887743-16E8-43D8-B28F-5FBF58EF6E62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lturista com preenchimento sólido"/>
        </a:ext>
      </dgm:extLst>
    </dgm:pt>
    <dgm:pt modelId="{32E4B2D8-E5BD-4E83-BFB9-8F06372BBA61}" type="pres">
      <dgm:prSet presAssocID="{0E6B7C10-CF43-48C5-A7FF-0F4AF36087C4}" presName="sibTrans" presStyleLbl="sibTrans2D1" presStyleIdx="0" presStyleCnt="0"/>
      <dgm:spPr/>
    </dgm:pt>
    <dgm:pt modelId="{29219545-C284-4468-9B47-F8374909D865}" type="pres">
      <dgm:prSet presAssocID="{B3164D87-3430-4AC2-8FF1-9742E49B591E}" presName="compNode" presStyleCnt="0"/>
      <dgm:spPr/>
    </dgm:pt>
    <dgm:pt modelId="{FB2DE18A-2DC6-4B31-841F-A6ABF572C6F0}" type="pres">
      <dgm:prSet presAssocID="{B3164D87-3430-4AC2-8FF1-9742E49B591E}" presName="childRect" presStyleLbl="bgAcc1" presStyleIdx="2" presStyleCnt="3">
        <dgm:presLayoutVars>
          <dgm:bulletEnabled val="1"/>
        </dgm:presLayoutVars>
      </dgm:prSet>
      <dgm:spPr/>
    </dgm:pt>
    <dgm:pt modelId="{0A073D25-084F-4E81-80BF-8E9B89795D80}" type="pres">
      <dgm:prSet presAssocID="{B3164D87-3430-4AC2-8FF1-9742E49B591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41509AC-B418-45B6-8EC2-325EBC21D1DE}" type="pres">
      <dgm:prSet presAssocID="{B3164D87-3430-4AC2-8FF1-9742E49B591E}" presName="parentRect" presStyleLbl="alignNode1" presStyleIdx="2" presStyleCnt="3"/>
      <dgm:spPr/>
    </dgm:pt>
    <dgm:pt modelId="{22E98455-402B-49B3-AE9E-8FDE4C4BFD24}" type="pres">
      <dgm:prSet presAssocID="{B3164D87-3430-4AC2-8FF1-9742E49B591E}" presName="adorn" presStyleLbl="fgAccFollow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lo com preenchimento sólido"/>
        </a:ext>
      </dgm:extLst>
    </dgm:pt>
  </dgm:ptLst>
  <dgm:cxnLst>
    <dgm:cxn modelId="{7E7A9E13-65A5-4FB6-9741-56F940E0D7D3}" type="presOf" srcId="{B3164D87-3430-4AC2-8FF1-9742E49B591E}" destId="{0A073D25-084F-4E81-80BF-8E9B89795D80}" srcOrd="0" destOrd="0" presId="urn:microsoft.com/office/officeart/2005/8/layout/bList2"/>
    <dgm:cxn modelId="{61FD6D20-1B0B-49F5-B130-5C7FCB2EC409}" srcId="{04C10BC3-0CC0-49AE-B60B-F403D1FEDD6A}" destId="{DC51952E-5D1E-4DD4-9705-039567C7D5A7}" srcOrd="0" destOrd="0" parTransId="{2D869A87-9BB3-45B2-BEDA-FAFAB6282006}" sibTransId="{4D0CC751-F945-4217-822D-53820A2B3B3B}"/>
    <dgm:cxn modelId="{DB98B420-707F-4AD0-AEFA-345C63569816}" type="presOf" srcId="{DC51952E-5D1E-4DD4-9705-039567C7D5A7}" destId="{E8ACD820-3715-4F7F-AA60-77BEA23BE786}" srcOrd="1" destOrd="0" presId="urn:microsoft.com/office/officeart/2005/8/layout/bList2"/>
    <dgm:cxn modelId="{30133B30-CD88-4C51-A2A3-96132FF2574A}" type="presOf" srcId="{04C10BC3-0CC0-49AE-B60B-F403D1FEDD6A}" destId="{E737FC5E-A58C-4B09-8525-13A33B09D454}" srcOrd="0" destOrd="0" presId="urn:microsoft.com/office/officeart/2005/8/layout/bList2"/>
    <dgm:cxn modelId="{CBD8CA45-6335-4F78-9C77-E988965CBD19}" type="presOf" srcId="{F8887743-16E8-43D8-B28F-5FBF58EF6E62}" destId="{3CB124CB-ACFD-466F-8D49-1B1559EAF1A5}" srcOrd="0" destOrd="0" presId="urn:microsoft.com/office/officeart/2005/8/layout/bList2"/>
    <dgm:cxn modelId="{2380B571-138D-4AEC-A1C7-4428F39F24F9}" type="presOf" srcId="{0E6B7C10-CF43-48C5-A7FF-0F4AF36087C4}" destId="{32E4B2D8-E5BD-4E83-BFB9-8F06372BBA61}" srcOrd="0" destOrd="0" presId="urn:microsoft.com/office/officeart/2005/8/layout/bList2"/>
    <dgm:cxn modelId="{D672FD82-3FA5-4545-96A0-6AA51DA7D73F}" type="presOf" srcId="{4D0CC751-F945-4217-822D-53820A2B3B3B}" destId="{437C0947-387A-42F4-B541-61F22FA6804D}" srcOrd="0" destOrd="0" presId="urn:microsoft.com/office/officeart/2005/8/layout/bList2"/>
    <dgm:cxn modelId="{2352EBB9-50A4-43DC-B89E-BA2B34224B21}" type="presOf" srcId="{B3164D87-3430-4AC2-8FF1-9742E49B591E}" destId="{741509AC-B418-45B6-8EC2-325EBC21D1DE}" srcOrd="1" destOrd="0" presId="urn:microsoft.com/office/officeart/2005/8/layout/bList2"/>
    <dgm:cxn modelId="{4FB2C6BC-B750-49EC-B432-FCD324EE67C9}" srcId="{04C10BC3-0CC0-49AE-B60B-F403D1FEDD6A}" destId="{F8887743-16E8-43D8-B28F-5FBF58EF6E62}" srcOrd="1" destOrd="0" parTransId="{B61EC8C3-406B-4BA1-B46C-BFC459B1E98C}" sibTransId="{0E6B7C10-CF43-48C5-A7FF-0F4AF36087C4}"/>
    <dgm:cxn modelId="{28E5C8C5-E9CE-4EC9-955D-4E4BD1029740}" srcId="{04C10BC3-0CC0-49AE-B60B-F403D1FEDD6A}" destId="{B3164D87-3430-4AC2-8FF1-9742E49B591E}" srcOrd="2" destOrd="0" parTransId="{575BD79B-540E-472C-88D7-2F8B73BB5CFE}" sibTransId="{AA310F04-ADD7-4421-A4F6-368BFEF28175}"/>
    <dgm:cxn modelId="{FA9496CB-32D9-4942-A828-6752E27EF3DC}" type="presOf" srcId="{DC51952E-5D1E-4DD4-9705-039567C7D5A7}" destId="{DA997E38-9942-4C75-9EF4-B0F8AD624292}" srcOrd="0" destOrd="0" presId="urn:microsoft.com/office/officeart/2005/8/layout/bList2"/>
    <dgm:cxn modelId="{260B16EF-283B-4944-B52A-AB245CAC25CF}" type="presOf" srcId="{F8887743-16E8-43D8-B28F-5FBF58EF6E62}" destId="{6119050C-FFE7-4C8C-8D0C-20B0A80CB84E}" srcOrd="1" destOrd="0" presId="urn:microsoft.com/office/officeart/2005/8/layout/bList2"/>
    <dgm:cxn modelId="{2AE502E8-0702-4028-BE52-5D71C842DD18}" type="presParOf" srcId="{E737FC5E-A58C-4B09-8525-13A33B09D454}" destId="{4936F267-9D13-4666-997F-DDB5AE8A33B9}" srcOrd="0" destOrd="0" presId="urn:microsoft.com/office/officeart/2005/8/layout/bList2"/>
    <dgm:cxn modelId="{D3A64F4B-4ABD-426C-A8CA-60736505A5F6}" type="presParOf" srcId="{4936F267-9D13-4666-997F-DDB5AE8A33B9}" destId="{C1CDEB3B-CCC1-4E9F-B550-ED74DA74543C}" srcOrd="0" destOrd="0" presId="urn:microsoft.com/office/officeart/2005/8/layout/bList2"/>
    <dgm:cxn modelId="{2EFBE053-51BC-4C44-AB7C-30834FFF12D2}" type="presParOf" srcId="{4936F267-9D13-4666-997F-DDB5AE8A33B9}" destId="{DA997E38-9942-4C75-9EF4-B0F8AD624292}" srcOrd="1" destOrd="0" presId="urn:microsoft.com/office/officeart/2005/8/layout/bList2"/>
    <dgm:cxn modelId="{D8A58008-9DA3-4352-9206-30DC958DD1EE}" type="presParOf" srcId="{4936F267-9D13-4666-997F-DDB5AE8A33B9}" destId="{E8ACD820-3715-4F7F-AA60-77BEA23BE786}" srcOrd="2" destOrd="0" presId="urn:microsoft.com/office/officeart/2005/8/layout/bList2"/>
    <dgm:cxn modelId="{80CA3B7F-51B9-4179-8EB4-13E1C6198565}" type="presParOf" srcId="{4936F267-9D13-4666-997F-DDB5AE8A33B9}" destId="{B1257606-2F2E-4DC5-B7FC-9A40B581CB6A}" srcOrd="3" destOrd="0" presId="urn:microsoft.com/office/officeart/2005/8/layout/bList2"/>
    <dgm:cxn modelId="{56E205B4-8A4A-4DA0-8800-73C71A9F60F3}" type="presParOf" srcId="{E737FC5E-A58C-4B09-8525-13A33B09D454}" destId="{437C0947-387A-42F4-B541-61F22FA6804D}" srcOrd="1" destOrd="0" presId="urn:microsoft.com/office/officeart/2005/8/layout/bList2"/>
    <dgm:cxn modelId="{5F9AA6DD-C439-44E9-A6F3-937F75A6001B}" type="presParOf" srcId="{E737FC5E-A58C-4B09-8525-13A33B09D454}" destId="{2393BBA0-BD3B-415C-A7E1-A0D731814DCA}" srcOrd="2" destOrd="0" presId="urn:microsoft.com/office/officeart/2005/8/layout/bList2"/>
    <dgm:cxn modelId="{287A8828-96C3-4CAB-9511-A907DA51A43B}" type="presParOf" srcId="{2393BBA0-BD3B-415C-A7E1-A0D731814DCA}" destId="{ABAE44B0-6F37-4AB6-B9EE-EBCC4E37FEE2}" srcOrd="0" destOrd="0" presId="urn:microsoft.com/office/officeart/2005/8/layout/bList2"/>
    <dgm:cxn modelId="{2EB337E9-A176-48E3-976D-4A85CCA9CA46}" type="presParOf" srcId="{2393BBA0-BD3B-415C-A7E1-A0D731814DCA}" destId="{3CB124CB-ACFD-466F-8D49-1B1559EAF1A5}" srcOrd="1" destOrd="0" presId="urn:microsoft.com/office/officeart/2005/8/layout/bList2"/>
    <dgm:cxn modelId="{5BF5E852-8C88-400C-AD3C-2FDE393CA2A3}" type="presParOf" srcId="{2393BBA0-BD3B-415C-A7E1-A0D731814DCA}" destId="{6119050C-FFE7-4C8C-8D0C-20B0A80CB84E}" srcOrd="2" destOrd="0" presId="urn:microsoft.com/office/officeart/2005/8/layout/bList2"/>
    <dgm:cxn modelId="{48C2C964-0D9E-4A41-B8E6-1B7BCBB17AD2}" type="presParOf" srcId="{2393BBA0-BD3B-415C-A7E1-A0D731814DCA}" destId="{F1E299D0-D1A8-476D-B9FE-5566EC544BFD}" srcOrd="3" destOrd="0" presId="urn:microsoft.com/office/officeart/2005/8/layout/bList2"/>
    <dgm:cxn modelId="{0DB3BF76-A979-4D4A-9122-F27833E1DC52}" type="presParOf" srcId="{E737FC5E-A58C-4B09-8525-13A33B09D454}" destId="{32E4B2D8-E5BD-4E83-BFB9-8F06372BBA61}" srcOrd="3" destOrd="0" presId="urn:microsoft.com/office/officeart/2005/8/layout/bList2"/>
    <dgm:cxn modelId="{1D27AE96-09F7-45CE-B80D-34F3DCF86247}" type="presParOf" srcId="{E737FC5E-A58C-4B09-8525-13A33B09D454}" destId="{29219545-C284-4468-9B47-F8374909D865}" srcOrd="4" destOrd="0" presId="urn:microsoft.com/office/officeart/2005/8/layout/bList2"/>
    <dgm:cxn modelId="{63E11D96-BB15-4125-90F4-62AF53A0E75E}" type="presParOf" srcId="{29219545-C284-4468-9B47-F8374909D865}" destId="{FB2DE18A-2DC6-4B31-841F-A6ABF572C6F0}" srcOrd="0" destOrd="0" presId="urn:microsoft.com/office/officeart/2005/8/layout/bList2"/>
    <dgm:cxn modelId="{3955754A-7F39-4D31-B30F-37718AE78498}" type="presParOf" srcId="{29219545-C284-4468-9B47-F8374909D865}" destId="{0A073D25-084F-4E81-80BF-8E9B89795D80}" srcOrd="1" destOrd="0" presId="urn:microsoft.com/office/officeart/2005/8/layout/bList2"/>
    <dgm:cxn modelId="{B4EEFD46-7FE4-4CC4-9315-8AAA2F1127EF}" type="presParOf" srcId="{29219545-C284-4468-9B47-F8374909D865}" destId="{741509AC-B418-45B6-8EC2-325EBC21D1DE}" srcOrd="2" destOrd="0" presId="urn:microsoft.com/office/officeart/2005/8/layout/bList2"/>
    <dgm:cxn modelId="{D6AF8FF7-3CBB-4495-8F1F-9C2BC2C555CD}" type="presParOf" srcId="{29219545-C284-4468-9B47-F8374909D865}" destId="{22E98455-402B-49B3-AE9E-8FDE4C4BFD2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DEB3B-CCC1-4E9F-B550-ED74DA74543C}">
      <dsp:nvSpPr>
        <dsp:cNvPr id="0" name=""/>
        <dsp:cNvSpPr/>
      </dsp:nvSpPr>
      <dsp:spPr>
        <a:xfrm>
          <a:off x="5493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CD820-3715-4F7F-AA60-77BEA23BE786}">
      <dsp:nvSpPr>
        <dsp:cNvPr id="0" name=""/>
        <dsp:cNvSpPr/>
      </dsp:nvSpPr>
      <dsp:spPr>
        <a:xfrm>
          <a:off x="5493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0" rIns="60960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4800" kern="1200" dirty="0"/>
            <a:t>Um</a:t>
          </a:r>
        </a:p>
      </dsp:txBody>
      <dsp:txXfrm>
        <a:off x="5493" y="3119214"/>
        <a:ext cx="1670935" cy="761612"/>
      </dsp:txXfrm>
    </dsp:sp>
    <dsp:sp modelId="{B1257606-2F2E-4DC5-B7FC-9A40B581CB6A}">
      <dsp:nvSpPr>
        <dsp:cNvPr id="0" name=""/>
        <dsp:cNvSpPr/>
      </dsp:nvSpPr>
      <dsp:spPr>
        <a:xfrm>
          <a:off x="1743549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E44B0-6F37-4AB6-B9EE-EBCC4E37FEE2}">
      <dsp:nvSpPr>
        <dsp:cNvPr id="0" name=""/>
        <dsp:cNvSpPr/>
      </dsp:nvSpPr>
      <dsp:spPr>
        <a:xfrm>
          <a:off x="2779744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19050C-FFE7-4C8C-8D0C-20B0A80CB84E}">
      <dsp:nvSpPr>
        <dsp:cNvPr id="0" name=""/>
        <dsp:cNvSpPr/>
      </dsp:nvSpPr>
      <dsp:spPr>
        <a:xfrm>
          <a:off x="2779744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0" rIns="60960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4800" kern="1200" dirty="0"/>
            <a:t>Dois</a:t>
          </a:r>
        </a:p>
      </dsp:txBody>
      <dsp:txXfrm>
        <a:off x="2779744" y="3119214"/>
        <a:ext cx="1670935" cy="761612"/>
      </dsp:txXfrm>
    </dsp:sp>
    <dsp:sp modelId="{F1E299D0-D1A8-476D-B9FE-5566EC544BFD}">
      <dsp:nvSpPr>
        <dsp:cNvPr id="0" name=""/>
        <dsp:cNvSpPr/>
      </dsp:nvSpPr>
      <dsp:spPr>
        <a:xfrm>
          <a:off x="4517800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DE18A-2DC6-4B31-841F-A6ABF572C6F0}">
      <dsp:nvSpPr>
        <dsp:cNvPr id="0" name=""/>
        <dsp:cNvSpPr/>
      </dsp:nvSpPr>
      <dsp:spPr>
        <a:xfrm>
          <a:off x="5553995" y="1348022"/>
          <a:ext cx="2372728" cy="177119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509AC-B418-45B6-8EC2-325EBC21D1DE}">
      <dsp:nvSpPr>
        <dsp:cNvPr id="0" name=""/>
        <dsp:cNvSpPr/>
      </dsp:nvSpPr>
      <dsp:spPr>
        <a:xfrm>
          <a:off x="5553995" y="3119214"/>
          <a:ext cx="2372728" cy="761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0" rIns="60960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4800" kern="1200" dirty="0"/>
            <a:t>Três</a:t>
          </a:r>
        </a:p>
      </dsp:txBody>
      <dsp:txXfrm>
        <a:off x="5553995" y="3119214"/>
        <a:ext cx="1670935" cy="761612"/>
      </dsp:txXfrm>
    </dsp:sp>
    <dsp:sp modelId="{22E98455-402B-49B3-AE9E-8FDE4C4BFD24}">
      <dsp:nvSpPr>
        <dsp:cNvPr id="0" name=""/>
        <dsp:cNvSpPr/>
      </dsp:nvSpPr>
      <dsp:spPr>
        <a:xfrm>
          <a:off x="7292051" y="3240189"/>
          <a:ext cx="830454" cy="83045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53057-7D54-4CAA-9174-5CF12A6B1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B39E8E-D6C5-483E-A018-9C658A1E5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0B3BA36-DA5A-425F-B30A-23EBEDD6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9D7DD3F-BB34-44C7-97A1-E25D35A9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340A51E-4F4D-4C3F-B6A8-C7DFA4E4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098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9E2BCA3-344F-4BB7-A1DA-4FF987FE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os estilos do texto de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E81745F-9FA4-465B-B48D-D14D9EE2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0320053-34ED-44E0-A244-25FC30EC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6D7A62F-04F8-426B-B881-8483AF82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F1FE63C-1D10-456F-B829-FF724ECE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277792"/>
            <a:ext cx="7315200" cy="111117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 de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84217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841A9-FBC7-477D-9796-7E86BB585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C8B3FA0-47EC-4C95-ABE1-E855C2B27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938FA5-3623-4858-8289-EA04A4C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7CF1E1-742D-40E2-B65C-DC272D18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88C7C36-4238-406C-A215-B90E3366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502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up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E378A60-A7EA-431B-B217-E0CEA7D19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219A509-DF6D-4C42-B7AB-8D89E09E5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899A235-E288-45E4-A048-DD33F4CE1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DC52B50-EC01-4E49-93F2-7A8E33A46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AD3BFC8-344F-4E28-A1BC-62E11942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A269045-CD15-4CB2-9BA6-CB13901E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277792"/>
            <a:ext cx="7315200" cy="111117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 de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54646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12BD-29C4-4E63-9484-E46C674E7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E43A8C4-0E97-4A65-AEB3-B4302D994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DCAE1F9-544A-4D29-9B13-FD038616D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ECA3931-A783-4926-8565-B129C73FA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DBBF95F-5B11-4FAE-B1E7-08E91029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D963420-04C2-4C36-B655-EAA096E7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7878B23-597F-4333-9D42-EF0DEF99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640587E8-D6B6-4E1C-828B-C945F256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277792"/>
            <a:ext cx="7315200" cy="111117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 de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104903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ECF2A-1108-4AE2-9A98-0447A690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277792"/>
            <a:ext cx="7315200" cy="1111170"/>
          </a:xfrm>
          <a:prstGeom prst="rect">
            <a:avLst/>
          </a:prstGeom>
        </p:spPr>
        <p:txBody>
          <a:bodyPr/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C7C603D-58C2-4864-96C4-32E478AC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F54CF95-2457-4A67-8074-87A67C04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5FDE661-B043-4506-B378-FB0EFDCD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183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19F05BC-F92A-41FF-89AF-1BF146AB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539CB48-C2C9-4E6A-9CDF-FF0BE195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8A4D2B5-BE9E-4C90-B959-22F6B999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81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F00EF-ED85-4887-B797-AD0E1FAB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05EBD1C-9BCB-439C-9B43-6063E8B1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DCE88A0-BAF4-40BC-A84F-D7EBAF044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445B238-555F-41DF-9D27-4A2C5387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22B479C-B191-4631-9655-32E67801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F88904B-BBE1-4A48-91C5-B139F611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366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3E0091C-E2DA-4CAE-860E-04E8F3AE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36525"/>
            <a:ext cx="7315200" cy="1252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AA9462C-AD5B-469B-8A86-1691171E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61F1862-D83F-4E60-928A-D7F67CE07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9CD62-C7C8-4D08-BF37-2EFE348D1448}" type="datetimeFigureOut">
              <a:rPr lang="pt-PT" smtClean="0"/>
              <a:t>11/04/2024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8DA2B84-E11E-422D-A46A-10767C7217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20EE7CE-E1FA-4E17-B5E6-D5730AC6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F1FB-222D-4543-B90B-F2D01E897A8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32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E7785-0164-43A8-ABBD-C948EC8F7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Título da comunicação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F1328B-9BC1-49B6-B800-F324DF0F9B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Autor(</a:t>
            </a:r>
            <a:r>
              <a:rPr lang="pt-PT" dirty="0" err="1"/>
              <a:t>es</a:t>
            </a:r>
            <a:r>
              <a:rPr lang="pt-P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421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5740B7F7-573B-4A04-A050-862649C3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277793"/>
            <a:ext cx="7315200" cy="995422"/>
          </a:xfrm>
        </p:spPr>
        <p:txBody>
          <a:bodyPr/>
          <a:lstStyle/>
          <a:p>
            <a:r>
              <a:rPr lang="pt-PT" dirty="0"/>
              <a:t>Título do slide</a:t>
            </a:r>
          </a:p>
        </p:txBody>
      </p:sp>
      <p:sp>
        <p:nvSpPr>
          <p:cNvPr id="9" name="Marcador de Posição de Conteúdo 8">
            <a:extLst>
              <a:ext uri="{FF2B5EF4-FFF2-40B4-BE49-F238E27FC236}">
                <a16:creationId xmlns:a16="http://schemas.microsoft.com/office/drawing/2014/main" id="{2F8D863E-9D07-4CCC-8608-33B9ED11C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Conteúdo do slide</a:t>
            </a:r>
          </a:p>
        </p:txBody>
      </p:sp>
    </p:spTree>
    <p:extLst>
      <p:ext uri="{BB962C8B-B14F-4D97-AF65-F5344CB8AC3E}">
        <p14:creationId xmlns:p14="http://schemas.microsoft.com/office/powerpoint/2010/main" val="236796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3BF08AB-E4E3-4DE5-B7C5-70D0E22B7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1656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752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hallenges 25 anos">
      <a:majorFont>
        <a:latin typeface="Open Sans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</Words>
  <Application>Microsoft Office PowerPoint</Application>
  <PresentationFormat>Ecrã Panorâmico</PresentationFormat>
  <Paragraphs>7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Arial</vt:lpstr>
      <vt:lpstr>Open Sans</vt:lpstr>
      <vt:lpstr>Open Sans Light</vt:lpstr>
      <vt:lpstr>Tema do Office</vt:lpstr>
      <vt:lpstr>Título da comunicação</vt:lpstr>
      <vt:lpstr>Título do slide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Challenges</dc:creator>
  <cp:lastModifiedBy>Challenges</cp:lastModifiedBy>
  <cp:revision>5</cp:revision>
  <dcterms:created xsi:type="dcterms:W3CDTF">2024-04-11T09:37:59Z</dcterms:created>
  <dcterms:modified xsi:type="dcterms:W3CDTF">2024-04-11T11:21:25Z</dcterms:modified>
</cp:coreProperties>
</file>